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89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1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1587617-1CD9-4BB4-8FDB-02547523F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2359BEA-F467-446B-9ED2-7DE4AE394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31637D-D2DC-3AE9-78B8-397D45A78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6729" y="4459039"/>
            <a:ext cx="8643011" cy="551528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Senior cricket presentation 2022/23</a:t>
            </a:r>
            <a:endParaRPr lang="en-AU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4F7085-1B28-1A78-AE56-21083C551C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6729" y="5016709"/>
            <a:ext cx="8643011" cy="457219"/>
          </a:xfrm>
        </p:spPr>
        <p:txBody>
          <a:bodyPr>
            <a:normAutofit/>
          </a:bodyPr>
          <a:lstStyle/>
          <a:p>
            <a:pPr algn="ctr"/>
            <a:r>
              <a:rPr lang="en-US" sz="1600" dirty="0"/>
              <a:t>Saturday 20</a:t>
            </a:r>
            <a:r>
              <a:rPr lang="en-US" sz="1600" baseline="30000" dirty="0"/>
              <a:t>th</a:t>
            </a:r>
            <a:r>
              <a:rPr lang="en-US" sz="1600" dirty="0"/>
              <a:t> may 2023</a:t>
            </a:r>
            <a:endParaRPr lang="en-AU" sz="1600" dirty="0"/>
          </a:p>
        </p:txBody>
      </p:sp>
      <p:pic>
        <p:nvPicPr>
          <p:cNvPr id="5" name="Picture 4" descr="A red and yellow sign with a football and a ball&#10;&#10;Description automatically generated with low confidence">
            <a:extLst>
              <a:ext uri="{FF2B5EF4-FFF2-40B4-BE49-F238E27FC236}">
                <a16:creationId xmlns:a16="http://schemas.microsoft.com/office/drawing/2014/main" id="{C18D3F83-0550-8039-214F-A353EAB128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2836" y="643992"/>
            <a:ext cx="6185202" cy="3652214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7C4A58F-EDCB-42E6-BB21-2D410EF078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776728" y="5027185"/>
            <a:ext cx="864301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CEF18BD6-B169-4CEE-BB3D-71DFD6A833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C253CD2-F713-407C-B979-22CDBA531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5844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2B00E-4710-1078-74E8-42043982D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Round 5 batting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C9448B-F8D9-FED4-71EA-7B2E12CBB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lnSpcReduction="10000"/>
          </a:bodyPr>
          <a:lstStyle/>
          <a:p>
            <a:r>
              <a:rPr lang="en-US" dirty="0"/>
              <a:t>A – </a:t>
            </a:r>
            <a:r>
              <a:rPr lang="en-US" dirty="0" err="1"/>
              <a:t>Vishant</a:t>
            </a:r>
            <a:r>
              <a:rPr lang="en-US" dirty="0"/>
              <a:t> Kumar 100* vs </a:t>
            </a:r>
            <a:r>
              <a:rPr lang="en-US" dirty="0" err="1"/>
              <a:t>Wenty</a:t>
            </a:r>
            <a:r>
              <a:rPr lang="en-US" dirty="0"/>
              <a:t> Leagues</a:t>
            </a:r>
          </a:p>
          <a:p>
            <a:r>
              <a:rPr lang="en-US" dirty="0"/>
              <a:t>A Res – Chris Robertson 132 vs Hills Barbarians</a:t>
            </a:r>
          </a:p>
          <a:p>
            <a:r>
              <a:rPr lang="en-US" dirty="0"/>
              <a:t>B5 – </a:t>
            </a:r>
            <a:r>
              <a:rPr lang="en-US" dirty="0" err="1"/>
              <a:t>Dharminder</a:t>
            </a:r>
            <a:r>
              <a:rPr lang="en-US" dirty="0"/>
              <a:t> Singh </a:t>
            </a:r>
            <a:r>
              <a:rPr lang="en-US" dirty="0" err="1"/>
              <a:t>Dhanoa</a:t>
            </a:r>
            <a:r>
              <a:rPr lang="en-US" dirty="0"/>
              <a:t> 125 vs V One</a:t>
            </a:r>
          </a:p>
          <a:p>
            <a:r>
              <a:rPr lang="en-US" dirty="0"/>
              <a:t>B5 – </a:t>
            </a:r>
            <a:r>
              <a:rPr lang="en-US" dirty="0" err="1"/>
              <a:t>Millind</a:t>
            </a:r>
            <a:r>
              <a:rPr lang="en-US" dirty="0"/>
              <a:t> Singh 43 vs V One</a:t>
            </a:r>
          </a:p>
          <a:p>
            <a:r>
              <a:rPr lang="en-US" dirty="0"/>
              <a:t>B5 – </a:t>
            </a:r>
            <a:r>
              <a:rPr lang="en-US" dirty="0" err="1"/>
              <a:t>Munish</a:t>
            </a:r>
            <a:r>
              <a:rPr lang="en-US" dirty="0"/>
              <a:t> Soni 40 vs V One</a:t>
            </a:r>
          </a:p>
          <a:p>
            <a:r>
              <a:rPr lang="en-US" dirty="0"/>
              <a:t>B5 – Vinod </a:t>
            </a:r>
            <a:r>
              <a:rPr lang="en-US" dirty="0" err="1"/>
              <a:t>Rehaan</a:t>
            </a:r>
            <a:r>
              <a:rPr lang="en-US" dirty="0"/>
              <a:t> 75 vs V One</a:t>
            </a:r>
          </a:p>
          <a:p>
            <a:r>
              <a:rPr lang="en-US" dirty="0"/>
              <a:t>B7 – Younis </a:t>
            </a:r>
            <a:r>
              <a:rPr lang="en-US" dirty="0" err="1"/>
              <a:t>Menkara</a:t>
            </a:r>
            <a:r>
              <a:rPr lang="en-US" dirty="0"/>
              <a:t> 49 vs Western Legends</a:t>
            </a:r>
          </a:p>
          <a:p>
            <a:r>
              <a:rPr lang="en-US" dirty="0"/>
              <a:t>B11 – Rajesh Subra 60 vs </a:t>
            </a:r>
            <a:r>
              <a:rPr lang="en-US" dirty="0" err="1"/>
              <a:t>Wenty</a:t>
            </a:r>
            <a:r>
              <a:rPr lang="en-US" dirty="0"/>
              <a:t> Leagues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30936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AAE46-9D42-18C8-FAB6-7A6BAFDA9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Round 5 bowling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92954-1B81-9D0F-88ED-36B8CAB94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Res – Chris </a:t>
            </a:r>
            <a:r>
              <a:rPr lang="en-US" dirty="0" err="1"/>
              <a:t>Lahoud</a:t>
            </a:r>
            <a:r>
              <a:rPr lang="en-US" dirty="0"/>
              <a:t> 3/56 vs Hills Barbarians</a:t>
            </a:r>
          </a:p>
          <a:p>
            <a:r>
              <a:rPr lang="en-US" dirty="0"/>
              <a:t>B1 – </a:t>
            </a:r>
            <a:r>
              <a:rPr lang="en-US" dirty="0" err="1"/>
              <a:t>Palvinder</a:t>
            </a:r>
            <a:r>
              <a:rPr lang="en-US" dirty="0"/>
              <a:t> Singh 3/23 vs Kings Langley</a:t>
            </a:r>
          </a:p>
          <a:p>
            <a:r>
              <a:rPr lang="en-US" dirty="0"/>
              <a:t>B5 – </a:t>
            </a:r>
            <a:r>
              <a:rPr lang="en-US" dirty="0" err="1"/>
              <a:t>Harmanjit</a:t>
            </a:r>
            <a:r>
              <a:rPr lang="en-US" dirty="0"/>
              <a:t> Singh 3/19 vs V One</a:t>
            </a:r>
          </a:p>
          <a:p>
            <a:r>
              <a:rPr lang="en-US" dirty="0"/>
              <a:t>B5 – </a:t>
            </a:r>
            <a:r>
              <a:rPr lang="en-US" dirty="0" err="1"/>
              <a:t>Kulwinder</a:t>
            </a:r>
            <a:r>
              <a:rPr lang="en-US" dirty="0"/>
              <a:t> Singh 3/20 vs V One</a:t>
            </a:r>
          </a:p>
          <a:p>
            <a:r>
              <a:rPr lang="en-US" dirty="0"/>
              <a:t>B7 – Chaitanya Sharma 3/38 vs Western Legends</a:t>
            </a:r>
          </a:p>
          <a:p>
            <a:r>
              <a:rPr lang="en-US" dirty="0"/>
              <a:t>B7 – Nand Desai 4/18 </a:t>
            </a:r>
            <a:r>
              <a:rPr lang="en-US" b="1" dirty="0"/>
              <a:t>(Hat-trick) </a:t>
            </a:r>
            <a:r>
              <a:rPr lang="en-US" dirty="0"/>
              <a:t>vs Western Legends</a:t>
            </a:r>
          </a:p>
          <a:p>
            <a:r>
              <a:rPr lang="en-US" dirty="0"/>
              <a:t>B11 – Nirmal Raj Selvan 5/15 vs </a:t>
            </a:r>
            <a:r>
              <a:rPr lang="en-US" dirty="0" err="1"/>
              <a:t>Wenty</a:t>
            </a:r>
            <a:r>
              <a:rPr lang="en-US" dirty="0"/>
              <a:t> Leagues</a:t>
            </a:r>
          </a:p>
          <a:p>
            <a:endParaRPr lang="en-US" dirty="0"/>
          </a:p>
          <a:p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86364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58EF8-C0A8-A8D9-CC17-2B852C4E5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Round 6 batting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01B20-E9B2-4547-C7B2-CA6708376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/>
              <a:t>A Res – Jacob Eisenhuth 53 vs Super 11</a:t>
            </a:r>
          </a:p>
          <a:p>
            <a:r>
              <a:rPr lang="en-US" dirty="0"/>
              <a:t>A Res – </a:t>
            </a:r>
            <a:r>
              <a:rPr lang="en-US" dirty="0" err="1"/>
              <a:t>Lovedeep</a:t>
            </a:r>
            <a:r>
              <a:rPr lang="en-US" dirty="0"/>
              <a:t> Verma 44 vs Super 11</a:t>
            </a:r>
          </a:p>
          <a:p>
            <a:r>
              <a:rPr lang="en-US" dirty="0"/>
              <a:t>B1 – Ranjith </a:t>
            </a:r>
            <a:r>
              <a:rPr lang="en-US" dirty="0" err="1"/>
              <a:t>Kurety</a:t>
            </a:r>
            <a:r>
              <a:rPr lang="en-US" dirty="0"/>
              <a:t> 54 vs Kings Langley</a:t>
            </a:r>
          </a:p>
          <a:p>
            <a:r>
              <a:rPr lang="en-US" dirty="0"/>
              <a:t>B4 – Muhammad Ashfaq 52* vs Baulkham Hills</a:t>
            </a:r>
          </a:p>
          <a:p>
            <a:r>
              <a:rPr lang="en-US" dirty="0"/>
              <a:t>B4 – Omar Khan 42 vs Baulkham Hills</a:t>
            </a:r>
          </a:p>
          <a:p>
            <a:r>
              <a:rPr lang="en-US" dirty="0"/>
              <a:t>B7 – Nand Desai 101 vs Winston Hills</a:t>
            </a:r>
          </a:p>
          <a:p>
            <a:r>
              <a:rPr lang="en-US" dirty="0"/>
              <a:t>B7 – Younis </a:t>
            </a:r>
            <a:r>
              <a:rPr lang="en-US" dirty="0" err="1"/>
              <a:t>Menkara</a:t>
            </a:r>
            <a:r>
              <a:rPr lang="en-US" dirty="0"/>
              <a:t> 51 vs Winston Hills</a:t>
            </a:r>
          </a:p>
          <a:p>
            <a:r>
              <a:rPr lang="en-US" dirty="0"/>
              <a:t>B11 – Nirmal Selvan 43 vs Rouse Hill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81968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313F7-5094-ABA2-9083-CC1BC7817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Round 6 bowling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15C13-CD25-F774-B6A4-3EAE60976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/>
              <a:t>A – Nitish Sudan 4/22 vs Hills Barbarians</a:t>
            </a:r>
          </a:p>
          <a:p>
            <a:r>
              <a:rPr lang="en-US" dirty="0"/>
              <a:t>A Res – William Tseng 3/36 vs Super 11</a:t>
            </a:r>
          </a:p>
          <a:p>
            <a:r>
              <a:rPr lang="en-US" dirty="0"/>
              <a:t>B2 – Abhishek Sarkar 4/41 vs Kings Langley</a:t>
            </a:r>
          </a:p>
          <a:p>
            <a:r>
              <a:rPr lang="en-US" dirty="0"/>
              <a:t>B2 – Nayan Sarkar 4/50 vs Kings Langley</a:t>
            </a:r>
          </a:p>
          <a:p>
            <a:r>
              <a:rPr lang="en-US" dirty="0"/>
              <a:t>B6 – </a:t>
            </a:r>
            <a:r>
              <a:rPr lang="en-US" dirty="0" err="1"/>
              <a:t>Ashif</a:t>
            </a:r>
            <a:r>
              <a:rPr lang="en-US" dirty="0"/>
              <a:t> Suriya 3/22 vs Baulkham Hills</a:t>
            </a:r>
          </a:p>
          <a:p>
            <a:r>
              <a:rPr lang="en-US" dirty="0"/>
              <a:t>B6 – Mohit Verma 3/15 vs Baulkham Hills</a:t>
            </a:r>
          </a:p>
          <a:p>
            <a:endParaRPr lang="en-US" dirty="0"/>
          </a:p>
          <a:p>
            <a:r>
              <a:rPr lang="en-US" dirty="0"/>
              <a:t>B7 – Linden McCarthy 3/47 vs Winston Hills</a:t>
            </a:r>
          </a:p>
          <a:p>
            <a:r>
              <a:rPr lang="en-US" dirty="0"/>
              <a:t>B11 – Nirmal Raj Selvan 3/8 vs Rouse Hill</a:t>
            </a:r>
          </a:p>
          <a:p>
            <a:endParaRPr lang="en-US" dirty="0"/>
          </a:p>
          <a:p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92717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A968A-A052-F64F-AD3C-C0BEE3C31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Round 7 batting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76D91-696D-C000-6475-60E8C8457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/>
              <a:t>A Res – Chris Robertson 53* vs AKA</a:t>
            </a:r>
          </a:p>
          <a:p>
            <a:r>
              <a:rPr lang="en-US" dirty="0"/>
              <a:t>A Res – Jacob Eisenhuth 62 vs AKA</a:t>
            </a:r>
          </a:p>
          <a:p>
            <a:r>
              <a:rPr lang="en-US" dirty="0"/>
              <a:t>A Res – Matthew </a:t>
            </a:r>
            <a:r>
              <a:rPr lang="en-US" dirty="0" err="1"/>
              <a:t>Sarnacki</a:t>
            </a:r>
            <a:r>
              <a:rPr lang="en-US" dirty="0"/>
              <a:t> 62* vs AKA</a:t>
            </a:r>
          </a:p>
          <a:p>
            <a:r>
              <a:rPr lang="en-US" dirty="0"/>
              <a:t>A Res – Soren Sharma 55 vs AKA</a:t>
            </a:r>
          </a:p>
          <a:p>
            <a:r>
              <a:rPr lang="en-US" dirty="0"/>
              <a:t>B2 – Money Sharma 97 vs Seven Hills</a:t>
            </a:r>
          </a:p>
          <a:p>
            <a:r>
              <a:rPr lang="en-US" dirty="0"/>
              <a:t>B4 – Mian Shaikh Ali </a:t>
            </a:r>
            <a:r>
              <a:rPr lang="en-US" dirty="0" err="1"/>
              <a:t>Mardan</a:t>
            </a:r>
            <a:r>
              <a:rPr lang="en-US" dirty="0"/>
              <a:t> 47 vs Kellyville</a:t>
            </a:r>
          </a:p>
          <a:p>
            <a:r>
              <a:rPr lang="en-US" dirty="0"/>
              <a:t>B5 – Brij Khanna – 63 vs </a:t>
            </a:r>
            <a:r>
              <a:rPr lang="en-US" dirty="0" err="1"/>
              <a:t>Wenty</a:t>
            </a:r>
            <a:r>
              <a:rPr lang="en-US" dirty="0"/>
              <a:t> Leagues</a:t>
            </a:r>
          </a:p>
          <a:p>
            <a:r>
              <a:rPr lang="en-US" dirty="0"/>
              <a:t>B11 – Nirmal Selvan 50* vs Cheetahs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070581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11FED-9F6A-86C9-523A-A331C1402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Round 7 bowling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7975-2B16-4696-2B8A-0F0900914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r>
              <a:rPr lang="en-US" dirty="0"/>
              <a:t>A – Nitish Sudan 5/43 vs Hills Strikers</a:t>
            </a:r>
          </a:p>
          <a:p>
            <a:r>
              <a:rPr lang="en-US" dirty="0"/>
              <a:t>A Res – Chris Robertson 4/37 vs AKA</a:t>
            </a:r>
          </a:p>
          <a:p>
            <a:r>
              <a:rPr lang="en-US" dirty="0"/>
              <a:t>A Res – </a:t>
            </a:r>
            <a:r>
              <a:rPr lang="en-US" dirty="0" err="1"/>
              <a:t>Elizebath</a:t>
            </a:r>
            <a:r>
              <a:rPr lang="en-US" dirty="0"/>
              <a:t> Barkat 3/21 vs AKA</a:t>
            </a:r>
          </a:p>
          <a:p>
            <a:r>
              <a:rPr lang="en-US" dirty="0"/>
              <a:t>B1 – Pradeep Singh 3/34 vs Winston Hills</a:t>
            </a:r>
          </a:p>
          <a:p>
            <a:r>
              <a:rPr lang="en-US" dirty="0"/>
              <a:t>B2 – Nand Desai 4/16 vs Seven Hills</a:t>
            </a:r>
          </a:p>
          <a:p>
            <a:r>
              <a:rPr lang="en-US" dirty="0"/>
              <a:t>B2 – Nayan Sarkar 4/30</a:t>
            </a:r>
          </a:p>
          <a:p>
            <a:r>
              <a:rPr lang="en-US" dirty="0"/>
              <a:t>B4 – Narender Malik 4/19 vs Kellyville</a:t>
            </a:r>
          </a:p>
          <a:p>
            <a:r>
              <a:rPr lang="en-US" dirty="0"/>
              <a:t>B5 – Vinod </a:t>
            </a:r>
            <a:r>
              <a:rPr lang="en-US" dirty="0" err="1"/>
              <a:t>Rehaan</a:t>
            </a:r>
            <a:r>
              <a:rPr lang="en-US" dirty="0"/>
              <a:t> 5/48 vs </a:t>
            </a:r>
            <a:r>
              <a:rPr lang="en-US" dirty="0" err="1"/>
              <a:t>Wenty</a:t>
            </a:r>
            <a:r>
              <a:rPr lang="en-US" dirty="0"/>
              <a:t> Leagues</a:t>
            </a:r>
          </a:p>
          <a:p>
            <a:r>
              <a:rPr lang="en-US" dirty="0"/>
              <a:t>B11 – Rajesh Subra 6/45 vs Cheetahs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70496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208B2-C162-8B77-BD8C-FF6EFEA26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Round 8 batting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2A9A3-954E-E27D-E5BE-6599DD9BF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Res – Harsh </a:t>
            </a:r>
            <a:r>
              <a:rPr lang="en-US" dirty="0" err="1"/>
              <a:t>Sankpal</a:t>
            </a:r>
            <a:r>
              <a:rPr lang="en-US" dirty="0"/>
              <a:t> 56 vs Kellyville</a:t>
            </a:r>
          </a:p>
          <a:p>
            <a:r>
              <a:rPr lang="en-US" dirty="0"/>
              <a:t>A Res – Soren Sharma 57* vs Kellyville</a:t>
            </a:r>
          </a:p>
          <a:p>
            <a:r>
              <a:rPr lang="en-US" dirty="0"/>
              <a:t>B5 – Brij Khanna 53 vs Rouse Hill</a:t>
            </a:r>
          </a:p>
          <a:p>
            <a:r>
              <a:rPr lang="en-US" dirty="0"/>
              <a:t>B5 – Aman Sharma 48 vs Rouse Hill</a:t>
            </a:r>
          </a:p>
          <a:p>
            <a:r>
              <a:rPr lang="en-US" dirty="0"/>
              <a:t>B5 – Vinod </a:t>
            </a:r>
            <a:r>
              <a:rPr lang="en-US" dirty="0" err="1"/>
              <a:t>Rehaan</a:t>
            </a:r>
            <a:r>
              <a:rPr lang="en-US" dirty="0"/>
              <a:t> 190* vs Rouse Hill</a:t>
            </a:r>
          </a:p>
          <a:p>
            <a:r>
              <a:rPr lang="en-US" dirty="0"/>
              <a:t>B7 – Vipul </a:t>
            </a:r>
            <a:r>
              <a:rPr lang="en-US" dirty="0" err="1"/>
              <a:t>Mahabir</a:t>
            </a:r>
            <a:r>
              <a:rPr lang="en-US" dirty="0"/>
              <a:t> 45 vs </a:t>
            </a:r>
            <a:r>
              <a:rPr lang="en-US" dirty="0" err="1"/>
              <a:t>Greystanes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80975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F6A20-0C7D-2494-76DF-B18102892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Round 8 bowling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CB0B0-426E-62F2-68E4-AAF97585C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– Ronny Chopra 3/33 vs </a:t>
            </a:r>
            <a:r>
              <a:rPr lang="en-US" dirty="0" err="1"/>
              <a:t>Wenty</a:t>
            </a:r>
            <a:r>
              <a:rPr lang="en-US" dirty="0"/>
              <a:t> Leagues</a:t>
            </a:r>
          </a:p>
          <a:p>
            <a:r>
              <a:rPr lang="en-US" dirty="0"/>
              <a:t>B2 – Sourav Paul 3/55 vs Jaguars Sports</a:t>
            </a:r>
          </a:p>
          <a:p>
            <a:r>
              <a:rPr lang="en-US" dirty="0"/>
              <a:t>B5 – Amit Pal Singh 5/34 vs Rouse Hill</a:t>
            </a:r>
          </a:p>
          <a:p>
            <a:r>
              <a:rPr lang="en-US" dirty="0"/>
              <a:t>B5 – </a:t>
            </a:r>
            <a:r>
              <a:rPr lang="en-US" dirty="0" err="1"/>
              <a:t>Dharminder</a:t>
            </a:r>
            <a:r>
              <a:rPr lang="en-US" dirty="0"/>
              <a:t> </a:t>
            </a:r>
            <a:r>
              <a:rPr lang="en-US" dirty="0" err="1"/>
              <a:t>Dhanoa</a:t>
            </a:r>
            <a:r>
              <a:rPr lang="en-US" dirty="0"/>
              <a:t> 3/18 vs Rouse Hill</a:t>
            </a:r>
          </a:p>
          <a:p>
            <a:r>
              <a:rPr lang="en-US" dirty="0"/>
              <a:t>B7 – Frank Pitt 3/26 vs </a:t>
            </a:r>
            <a:r>
              <a:rPr lang="en-US" dirty="0" err="1"/>
              <a:t>Greystanes</a:t>
            </a:r>
            <a:endParaRPr lang="en-US" dirty="0"/>
          </a:p>
          <a:p>
            <a:r>
              <a:rPr lang="en-US" dirty="0"/>
              <a:t>B7 – Poorna Fernando 3/36 vs </a:t>
            </a:r>
            <a:r>
              <a:rPr lang="en-US" dirty="0" err="1"/>
              <a:t>Greystanes</a:t>
            </a:r>
            <a:endParaRPr lang="en-US" dirty="0"/>
          </a:p>
          <a:p>
            <a:r>
              <a:rPr lang="en-US" dirty="0"/>
              <a:t>B12 – Dileep </a:t>
            </a:r>
            <a:r>
              <a:rPr lang="en-US" dirty="0" err="1"/>
              <a:t>Balaga</a:t>
            </a:r>
            <a:r>
              <a:rPr lang="en-US" dirty="0"/>
              <a:t> 3/16 vs Winston Hills</a:t>
            </a:r>
          </a:p>
          <a:p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66097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7EF7-CA02-46FE-9D6E-DAC3E5B7C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Round 9 batting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C6895-7048-8C3C-06C8-BF7D468DE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Res – Harsh </a:t>
            </a:r>
            <a:r>
              <a:rPr lang="en-US" dirty="0" err="1"/>
              <a:t>Sankpal</a:t>
            </a:r>
            <a:r>
              <a:rPr lang="en-US" dirty="0"/>
              <a:t> 41 vs Winston Hills</a:t>
            </a:r>
          </a:p>
          <a:p>
            <a:r>
              <a:rPr lang="en-US" dirty="0"/>
              <a:t>A Res – William Tseng 72 vs Winston Hills</a:t>
            </a:r>
          </a:p>
          <a:p>
            <a:r>
              <a:rPr lang="en-US" dirty="0"/>
              <a:t>B5 – Vinod </a:t>
            </a:r>
            <a:r>
              <a:rPr lang="en-US" dirty="0" err="1"/>
              <a:t>Rehaan</a:t>
            </a:r>
            <a:r>
              <a:rPr lang="en-US" dirty="0"/>
              <a:t> 65 vs Kellyville</a:t>
            </a:r>
          </a:p>
          <a:p>
            <a:r>
              <a:rPr lang="en-US" dirty="0"/>
              <a:t>B6 – Dipak Chaudhari 61 vs Cheetahs</a:t>
            </a:r>
          </a:p>
          <a:p>
            <a:r>
              <a:rPr lang="en-US" dirty="0"/>
              <a:t>B7 – Younis </a:t>
            </a:r>
            <a:r>
              <a:rPr lang="en-US" dirty="0" err="1"/>
              <a:t>Menkara</a:t>
            </a:r>
            <a:r>
              <a:rPr lang="en-US" dirty="0"/>
              <a:t> 47 vs Gen X </a:t>
            </a:r>
          </a:p>
          <a:p>
            <a:r>
              <a:rPr lang="en-US" dirty="0"/>
              <a:t>B11 – Nirmal Selvan 48 vs Erskine Park </a:t>
            </a:r>
          </a:p>
          <a:p>
            <a:r>
              <a:rPr lang="en-US" dirty="0"/>
              <a:t>B12 – Swaroop Sama 57 vs Gen X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78573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4937E-9097-3B26-0F80-CA4A91D79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Round 9 bowling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DB6D2-B4CB-CD11-C163-AD9AEDE9B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fontScale="85000" lnSpcReduction="10000"/>
          </a:bodyPr>
          <a:lstStyle/>
          <a:p>
            <a:r>
              <a:rPr lang="en-US" dirty="0"/>
              <a:t>A Res – Chris </a:t>
            </a:r>
            <a:r>
              <a:rPr lang="en-US" dirty="0" err="1"/>
              <a:t>Lahoud</a:t>
            </a:r>
            <a:r>
              <a:rPr lang="en-US" dirty="0"/>
              <a:t> 3/21 vs Winston Hills</a:t>
            </a:r>
          </a:p>
          <a:p>
            <a:r>
              <a:rPr lang="en-US" dirty="0"/>
              <a:t>A Res – Matthew </a:t>
            </a:r>
            <a:r>
              <a:rPr lang="en-US" dirty="0" err="1"/>
              <a:t>Sarnacki</a:t>
            </a:r>
            <a:r>
              <a:rPr lang="en-US" dirty="0"/>
              <a:t> 3/37 vs Winston Hills</a:t>
            </a:r>
          </a:p>
          <a:p>
            <a:r>
              <a:rPr lang="en-US" dirty="0"/>
              <a:t>B4 – Arslan Khalid 4/12 vs </a:t>
            </a:r>
            <a:r>
              <a:rPr lang="en-US" dirty="0" err="1"/>
              <a:t>Greystanes</a:t>
            </a:r>
            <a:endParaRPr lang="en-US" dirty="0"/>
          </a:p>
          <a:p>
            <a:r>
              <a:rPr lang="en-US" dirty="0"/>
              <a:t>B5 – Vinod </a:t>
            </a:r>
            <a:r>
              <a:rPr lang="en-US" dirty="0" err="1"/>
              <a:t>Rehaan</a:t>
            </a:r>
            <a:r>
              <a:rPr lang="en-US" dirty="0"/>
              <a:t> 3/19 vs Kellyville</a:t>
            </a:r>
          </a:p>
          <a:p>
            <a:r>
              <a:rPr lang="en-US" dirty="0"/>
              <a:t>B6 – Babul Sahoo 3/24 vs Cheetahs</a:t>
            </a:r>
          </a:p>
          <a:p>
            <a:r>
              <a:rPr lang="en-US" dirty="0"/>
              <a:t>B6 – </a:t>
            </a:r>
            <a:r>
              <a:rPr lang="en-US" dirty="0" err="1"/>
              <a:t>Ishul</a:t>
            </a:r>
            <a:r>
              <a:rPr lang="en-US" dirty="0"/>
              <a:t> Saxena 3/23 vs Cheetahs</a:t>
            </a:r>
          </a:p>
          <a:p>
            <a:r>
              <a:rPr lang="en-US" dirty="0"/>
              <a:t>B7 – Poorna Fernando 3/15 vs Gen X</a:t>
            </a:r>
          </a:p>
          <a:p>
            <a:r>
              <a:rPr lang="en-US" dirty="0"/>
              <a:t>B7 – </a:t>
            </a:r>
            <a:r>
              <a:rPr lang="en-US" dirty="0" err="1"/>
              <a:t>Chitrak</a:t>
            </a:r>
            <a:r>
              <a:rPr lang="en-US" dirty="0"/>
              <a:t> Sharma 3/33 vs Gen X</a:t>
            </a:r>
          </a:p>
          <a:p>
            <a:r>
              <a:rPr lang="en-US" dirty="0"/>
              <a:t>B11 – Nirmal Raj Selvan 3/14 vs Erskine Park</a:t>
            </a:r>
          </a:p>
          <a:p>
            <a:r>
              <a:rPr lang="en-US" dirty="0"/>
              <a:t>B12 – Arun Reddy </a:t>
            </a:r>
            <a:r>
              <a:rPr lang="en-US" dirty="0" err="1"/>
              <a:t>Thuma</a:t>
            </a:r>
            <a:r>
              <a:rPr lang="en-US" dirty="0"/>
              <a:t> 3/13 vs Gen X</a:t>
            </a:r>
          </a:p>
          <a:p>
            <a:r>
              <a:rPr lang="en-US" dirty="0"/>
              <a:t>B12 – Sai </a:t>
            </a:r>
            <a:r>
              <a:rPr lang="en-US" dirty="0" err="1"/>
              <a:t>Mogalla</a:t>
            </a:r>
            <a:r>
              <a:rPr lang="en-US" dirty="0"/>
              <a:t> 3/6 vs Gen X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71502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CE158-9F41-C51D-A041-6C5629E00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Round 1 batting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FF317-698E-AFD6-A8E7-CB6ED5FEC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Res – Matthew </a:t>
            </a:r>
            <a:r>
              <a:rPr lang="en-US" dirty="0" err="1"/>
              <a:t>Sarnacki</a:t>
            </a:r>
            <a:r>
              <a:rPr lang="en-US" dirty="0"/>
              <a:t> 48 vs Super 11 Sport</a:t>
            </a:r>
          </a:p>
          <a:p>
            <a:r>
              <a:rPr lang="en-US" dirty="0"/>
              <a:t>B7 – Nikhil Nath 76 vs </a:t>
            </a:r>
            <a:r>
              <a:rPr lang="en-US" dirty="0" err="1"/>
              <a:t>Greystanes</a:t>
            </a:r>
            <a:endParaRPr lang="en-US" dirty="0"/>
          </a:p>
          <a:p>
            <a:r>
              <a:rPr lang="en-US" dirty="0"/>
              <a:t>B12 – </a:t>
            </a:r>
            <a:r>
              <a:rPr lang="en-US" dirty="0" err="1"/>
              <a:t>Rajashekar</a:t>
            </a:r>
            <a:r>
              <a:rPr lang="en-US" dirty="0"/>
              <a:t> </a:t>
            </a:r>
            <a:r>
              <a:rPr lang="en-US" dirty="0" err="1"/>
              <a:t>Boreddy</a:t>
            </a:r>
            <a:r>
              <a:rPr lang="en-US" dirty="0"/>
              <a:t> 88 vs</a:t>
            </a:r>
          </a:p>
          <a:p>
            <a:r>
              <a:rPr lang="en-US" dirty="0"/>
              <a:t>B12 – Viswa </a:t>
            </a:r>
            <a:r>
              <a:rPr lang="en-US" dirty="0" err="1"/>
              <a:t>Pongulati</a:t>
            </a:r>
            <a:r>
              <a:rPr lang="en-US" dirty="0"/>
              <a:t> 64 vs</a:t>
            </a:r>
          </a:p>
          <a:p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98791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8AA6-91E3-7BC7-F558-499545FA3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Round 10 batting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520F1-35E0-E749-FC98-A02CFBE73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Res – Brad Robertson 130 vs Hills Barbarians</a:t>
            </a:r>
          </a:p>
          <a:p>
            <a:r>
              <a:rPr lang="en-US" dirty="0"/>
              <a:t>B2 – Nayan Sarkar 43 vs </a:t>
            </a:r>
            <a:r>
              <a:rPr lang="en-US" dirty="0" err="1"/>
              <a:t>Wenty</a:t>
            </a:r>
            <a:r>
              <a:rPr lang="en-US" dirty="0"/>
              <a:t> Leagues</a:t>
            </a:r>
          </a:p>
          <a:p>
            <a:r>
              <a:rPr lang="en-US" dirty="0"/>
              <a:t>B5 – Vinod </a:t>
            </a:r>
            <a:r>
              <a:rPr lang="en-US" dirty="0" err="1"/>
              <a:t>Rehaan</a:t>
            </a:r>
            <a:r>
              <a:rPr lang="en-US" dirty="0"/>
              <a:t> 70 vs</a:t>
            </a:r>
          </a:p>
          <a:p>
            <a:r>
              <a:rPr lang="en-US" dirty="0"/>
              <a:t>B5 – Aman Sharma 42 vs </a:t>
            </a:r>
            <a:r>
              <a:rPr lang="en-US" dirty="0" err="1"/>
              <a:t>GenX</a:t>
            </a:r>
            <a:endParaRPr lang="en-US" dirty="0"/>
          </a:p>
          <a:p>
            <a:r>
              <a:rPr lang="en-US" dirty="0"/>
              <a:t>B11 – Rajesh Subra – 41 vs Kings Langley</a:t>
            </a:r>
          </a:p>
          <a:p>
            <a:r>
              <a:rPr lang="en-US" dirty="0"/>
              <a:t>B12 – Zakir Hussain 86* vs Kings Langley</a:t>
            </a:r>
          </a:p>
          <a:p>
            <a:endParaRPr lang="en-US" dirty="0"/>
          </a:p>
          <a:p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74224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D0717-BA9A-C351-04E6-66F61F699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Round 10 bowling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63778-9649-B51E-64EA-04C8425F5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Res – Chris Robertson 5/25 vs Hills Barbarians</a:t>
            </a:r>
          </a:p>
          <a:p>
            <a:r>
              <a:rPr lang="en-US" dirty="0"/>
              <a:t>B2 – Darren Chisholm 5/31 vs </a:t>
            </a:r>
            <a:r>
              <a:rPr lang="en-US" dirty="0" err="1"/>
              <a:t>Wenty</a:t>
            </a:r>
            <a:r>
              <a:rPr lang="en-US" dirty="0"/>
              <a:t> Leagues</a:t>
            </a:r>
          </a:p>
          <a:p>
            <a:r>
              <a:rPr lang="en-US" dirty="0"/>
              <a:t>B4 – Omar Khan 3/17 vs Kings Langley</a:t>
            </a:r>
          </a:p>
          <a:p>
            <a:r>
              <a:rPr lang="en-US" dirty="0"/>
              <a:t>B12 – Viswa </a:t>
            </a:r>
            <a:r>
              <a:rPr lang="en-US" dirty="0" err="1"/>
              <a:t>Pongulati</a:t>
            </a:r>
            <a:r>
              <a:rPr lang="en-US" dirty="0"/>
              <a:t> 3/14 vs Kings Langley</a:t>
            </a:r>
          </a:p>
          <a:p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5781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E6D6-59EF-7521-20F9-E054C381D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Round 11 batting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B26BE3-5B91-DE57-2920-A1BFD80F3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B5 – Vinod </a:t>
            </a:r>
            <a:r>
              <a:rPr lang="en-US" dirty="0" err="1"/>
              <a:t>Rehaan</a:t>
            </a:r>
            <a:r>
              <a:rPr lang="en-US" dirty="0"/>
              <a:t> 48 vs Harris Park</a:t>
            </a:r>
          </a:p>
          <a:p>
            <a:r>
              <a:rPr lang="en-US" dirty="0"/>
              <a:t>B6 – Bhavin Dalal 47 vs Rouse Hill</a:t>
            </a:r>
          </a:p>
          <a:p>
            <a:r>
              <a:rPr lang="en-US" dirty="0"/>
              <a:t>B6 – Dilan </a:t>
            </a:r>
            <a:r>
              <a:rPr lang="en-US" dirty="0" err="1"/>
              <a:t>Ratnarajah</a:t>
            </a:r>
            <a:r>
              <a:rPr lang="en-US" dirty="0"/>
              <a:t> 55 vs Rouse Hill</a:t>
            </a:r>
          </a:p>
          <a:p>
            <a:r>
              <a:rPr lang="en-US" dirty="0"/>
              <a:t>B7 – Milad Ayoub 42 vs Baulkham Hills </a:t>
            </a:r>
          </a:p>
          <a:p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58344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A8961-98DD-636E-E735-B0019486B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Round 11 bowling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802E7-7844-5601-FD89-6367EF0AF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– Nitish Sudan 3/21 vs Western Wolves</a:t>
            </a:r>
          </a:p>
          <a:p>
            <a:r>
              <a:rPr lang="en-US" dirty="0"/>
              <a:t>A Res – </a:t>
            </a:r>
            <a:r>
              <a:rPr lang="en-US" dirty="0" err="1"/>
              <a:t>Elizebath</a:t>
            </a:r>
            <a:r>
              <a:rPr lang="en-US" dirty="0"/>
              <a:t> Barkat 6/20 vs Super 11</a:t>
            </a:r>
          </a:p>
          <a:p>
            <a:r>
              <a:rPr lang="en-US" dirty="0"/>
              <a:t>B2 – Darren Chisholm 4/48 vs Baulkham Hills</a:t>
            </a:r>
          </a:p>
          <a:p>
            <a:r>
              <a:rPr lang="en-US" dirty="0"/>
              <a:t>B4 – Mian Shaikh Ali </a:t>
            </a:r>
            <a:r>
              <a:rPr lang="en-US" dirty="0" err="1"/>
              <a:t>Mardan</a:t>
            </a:r>
            <a:r>
              <a:rPr lang="en-US" dirty="0"/>
              <a:t> 3/47 vs </a:t>
            </a:r>
            <a:r>
              <a:rPr lang="en-US" dirty="0" err="1"/>
              <a:t>Wenty</a:t>
            </a:r>
            <a:r>
              <a:rPr lang="en-US" dirty="0"/>
              <a:t> Leagues</a:t>
            </a:r>
          </a:p>
          <a:p>
            <a:r>
              <a:rPr lang="en-US" dirty="0"/>
              <a:t>B6 – Anoop </a:t>
            </a:r>
            <a:r>
              <a:rPr lang="en-US" dirty="0" err="1"/>
              <a:t>Jayan</a:t>
            </a:r>
            <a:r>
              <a:rPr lang="en-US" dirty="0"/>
              <a:t> 6/40 vs Rouse Hill</a:t>
            </a:r>
          </a:p>
          <a:p>
            <a:r>
              <a:rPr lang="en-US" dirty="0"/>
              <a:t>B7 – Poorna Fernando 6/68 vs Baulkham Hills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37069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58DC4-86E8-ECAB-2F8E-DF7C1CA69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Round 12 batting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AD52E-14DD-C571-BE98-919196EBB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/>
              <a:t>A Res – Brad Robertson 71 vs AKA</a:t>
            </a:r>
          </a:p>
          <a:p>
            <a:r>
              <a:rPr lang="en-US" dirty="0"/>
              <a:t>A Res – Chris Robertson 70 vs AKA</a:t>
            </a:r>
          </a:p>
          <a:p>
            <a:r>
              <a:rPr lang="en-US" dirty="0"/>
              <a:t>A Res – Soren Sharma 42 vs AKA</a:t>
            </a:r>
          </a:p>
          <a:p>
            <a:r>
              <a:rPr lang="en-US" dirty="0"/>
              <a:t>A Res – William Tseng 42 vs AKA</a:t>
            </a:r>
          </a:p>
          <a:p>
            <a:r>
              <a:rPr lang="en-US" dirty="0"/>
              <a:t>B5 – Vinod </a:t>
            </a:r>
            <a:r>
              <a:rPr lang="en-US" dirty="0" err="1"/>
              <a:t>Rehaan</a:t>
            </a:r>
            <a:r>
              <a:rPr lang="en-US" dirty="0"/>
              <a:t> 54 vs V One Sports</a:t>
            </a:r>
          </a:p>
          <a:p>
            <a:r>
              <a:rPr lang="en-US" dirty="0"/>
              <a:t>B5 – </a:t>
            </a:r>
            <a:r>
              <a:rPr lang="en-US" dirty="0" err="1"/>
              <a:t>Millind</a:t>
            </a:r>
            <a:r>
              <a:rPr lang="en-US" dirty="0"/>
              <a:t> Singh 50 vs V One Sports</a:t>
            </a:r>
          </a:p>
          <a:p>
            <a:r>
              <a:rPr lang="en-US" dirty="0"/>
              <a:t>B6 – Bhavin Dalal 66 vs Seven Hills</a:t>
            </a:r>
          </a:p>
          <a:p>
            <a:r>
              <a:rPr lang="en-US" dirty="0"/>
              <a:t>B6 – Dilan </a:t>
            </a:r>
            <a:r>
              <a:rPr lang="en-US" dirty="0" err="1"/>
              <a:t>Ratnarajah</a:t>
            </a:r>
            <a:r>
              <a:rPr lang="en-US" dirty="0"/>
              <a:t> 46 vs Seven Hills</a:t>
            </a:r>
          </a:p>
          <a:p>
            <a:r>
              <a:rPr lang="en-US" dirty="0"/>
              <a:t>B12 – Zakir Hussain 51 vs Baulkham Hills</a:t>
            </a:r>
          </a:p>
          <a:p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82727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26CB6-5374-81EA-DA26-549394EE4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Round 12 bowling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40183-50AB-9B67-4488-4316B64CE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Res – Phil </a:t>
            </a:r>
            <a:r>
              <a:rPr lang="en-US" dirty="0" err="1"/>
              <a:t>Pauk</a:t>
            </a:r>
            <a:r>
              <a:rPr lang="en-US" dirty="0"/>
              <a:t> 3/22 vs AKA</a:t>
            </a:r>
          </a:p>
          <a:p>
            <a:r>
              <a:rPr lang="en-US" dirty="0"/>
              <a:t>B5 – </a:t>
            </a:r>
            <a:r>
              <a:rPr lang="en-US" dirty="0" err="1"/>
              <a:t>Nischal</a:t>
            </a:r>
            <a:r>
              <a:rPr lang="en-US" dirty="0"/>
              <a:t> Kaushik 3/26 vs V One Sports</a:t>
            </a:r>
          </a:p>
          <a:p>
            <a:r>
              <a:rPr lang="en-US" dirty="0"/>
              <a:t>B6 – Babul Sahoo 3/23 vs Seven Hills</a:t>
            </a:r>
          </a:p>
          <a:p>
            <a:r>
              <a:rPr lang="en-US" dirty="0"/>
              <a:t>B6 – Mohit Verma 5/33 vs Seven Hills</a:t>
            </a:r>
          </a:p>
          <a:p>
            <a:r>
              <a:rPr lang="en-US" dirty="0"/>
              <a:t>B7 – Frank Pitt 4/26 vs Western Legends</a:t>
            </a:r>
          </a:p>
          <a:p>
            <a:r>
              <a:rPr lang="en-US" dirty="0"/>
              <a:t>B7 – Poorna Fernando 3/39 vs Western Legends</a:t>
            </a:r>
          </a:p>
          <a:p>
            <a:r>
              <a:rPr lang="en-US" dirty="0"/>
              <a:t>B11 – Joel </a:t>
            </a:r>
            <a:r>
              <a:rPr lang="en-US" dirty="0" err="1"/>
              <a:t>Sundarsingh</a:t>
            </a:r>
            <a:r>
              <a:rPr lang="en-US" dirty="0"/>
              <a:t> 4/28 vs </a:t>
            </a:r>
            <a:r>
              <a:rPr lang="en-US" dirty="0" err="1"/>
              <a:t>Wenty</a:t>
            </a:r>
            <a:r>
              <a:rPr lang="en-US" dirty="0"/>
              <a:t> Leagues</a:t>
            </a:r>
          </a:p>
          <a:p>
            <a:endParaRPr lang="en-US" dirty="0"/>
          </a:p>
          <a:p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62276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4EA5F-5AA1-CFDB-B297-9C6568A15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Round 13 batting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07499-ECDF-6A59-8364-0576B65B5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– Vinod </a:t>
            </a:r>
            <a:r>
              <a:rPr lang="en-US" dirty="0" err="1"/>
              <a:t>Rehaan</a:t>
            </a:r>
            <a:r>
              <a:rPr lang="en-US" dirty="0"/>
              <a:t> – 57 vs Hills Barbarians</a:t>
            </a:r>
          </a:p>
          <a:p>
            <a:r>
              <a:rPr lang="en-US" dirty="0"/>
              <a:t>A Res – Brad Robertson 62* vs Kellyville</a:t>
            </a:r>
          </a:p>
          <a:p>
            <a:r>
              <a:rPr lang="en-US" dirty="0"/>
              <a:t>B7 – </a:t>
            </a:r>
            <a:r>
              <a:rPr lang="en-US" dirty="0" err="1"/>
              <a:t>Ashneel</a:t>
            </a:r>
            <a:r>
              <a:rPr lang="en-US" dirty="0"/>
              <a:t> Prasad 64 vs Winston Hills</a:t>
            </a:r>
          </a:p>
          <a:p>
            <a:r>
              <a:rPr lang="en-US" dirty="0"/>
              <a:t>B7 – Frank Pitt 59 vs Winston Hills</a:t>
            </a:r>
          </a:p>
          <a:p>
            <a:r>
              <a:rPr lang="en-US" dirty="0"/>
              <a:t>B11 – Deepak Rao 48 vs Rouse Hill</a:t>
            </a:r>
          </a:p>
          <a:p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9930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91444-6435-BE21-870B-728D0B993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Round 13 bowling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D586D-85B6-FD9F-9EE8-1D87E2984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Res – Chris Robertson 5/16 vs Kellyville</a:t>
            </a:r>
          </a:p>
          <a:p>
            <a:r>
              <a:rPr lang="en-US" dirty="0"/>
              <a:t>B1 – </a:t>
            </a:r>
            <a:r>
              <a:rPr lang="en-US" dirty="0" err="1"/>
              <a:t>Amritbir</a:t>
            </a:r>
            <a:r>
              <a:rPr lang="en-US" dirty="0"/>
              <a:t> Singh 3/43 vs Kings Langley</a:t>
            </a:r>
          </a:p>
          <a:p>
            <a:r>
              <a:rPr lang="en-US" dirty="0"/>
              <a:t>B4 – </a:t>
            </a:r>
            <a:r>
              <a:rPr lang="en-US" dirty="0" err="1"/>
              <a:t>Eesa</a:t>
            </a:r>
            <a:r>
              <a:rPr lang="en-US" dirty="0"/>
              <a:t> Omar 5/19 vs Baulkham Hills</a:t>
            </a:r>
          </a:p>
          <a:p>
            <a:r>
              <a:rPr lang="en-US" dirty="0"/>
              <a:t>B6 – Mohit Verma 3/16 vs Baulkham Hills</a:t>
            </a:r>
          </a:p>
          <a:p>
            <a:r>
              <a:rPr lang="en-US" dirty="0"/>
              <a:t>B7 – Linden McCarthy 3/14 vs Winston Hills</a:t>
            </a:r>
          </a:p>
          <a:p>
            <a:r>
              <a:rPr lang="en-US" dirty="0"/>
              <a:t>B7 – Poorna Fernando 3/25 vs Winston Hills</a:t>
            </a:r>
          </a:p>
          <a:p>
            <a:r>
              <a:rPr lang="en-US" dirty="0"/>
              <a:t>B11 – Nirmal Raj Selvan 5/26 vs Rouse Hill</a:t>
            </a:r>
          </a:p>
          <a:p>
            <a:endParaRPr lang="en-US" dirty="0"/>
          </a:p>
          <a:p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89686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CC635-47DF-E8A6-EA75-3F52C6B1F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Round 14 batting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647404-4A53-9087-6120-176EA8F82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– Ronny Chopra 63 vs Hills Strikers</a:t>
            </a:r>
          </a:p>
          <a:p>
            <a:r>
              <a:rPr lang="en-US" dirty="0"/>
              <a:t>A Res – Harsh </a:t>
            </a:r>
            <a:r>
              <a:rPr lang="en-US" dirty="0" err="1"/>
              <a:t>Sankpal</a:t>
            </a:r>
            <a:r>
              <a:rPr lang="en-US" dirty="0"/>
              <a:t> 55* vs Winston Hills</a:t>
            </a:r>
          </a:p>
          <a:p>
            <a:r>
              <a:rPr lang="en-US" dirty="0"/>
              <a:t>B2 – Sourav Paul 60 vs Seven Hills</a:t>
            </a:r>
          </a:p>
          <a:p>
            <a:r>
              <a:rPr lang="en-US" dirty="0"/>
              <a:t>B5 – Vinod </a:t>
            </a:r>
            <a:r>
              <a:rPr lang="en-US" dirty="0" err="1"/>
              <a:t>Rehaan</a:t>
            </a:r>
            <a:r>
              <a:rPr lang="en-US" dirty="0"/>
              <a:t> – 96 vs </a:t>
            </a:r>
            <a:r>
              <a:rPr lang="en-US" dirty="0" err="1"/>
              <a:t>Wenty</a:t>
            </a:r>
            <a:r>
              <a:rPr lang="en-US" dirty="0"/>
              <a:t> Leagues</a:t>
            </a:r>
          </a:p>
          <a:p>
            <a:r>
              <a:rPr lang="en-US" dirty="0"/>
              <a:t>B12 – Arun Reddy </a:t>
            </a:r>
            <a:r>
              <a:rPr lang="en-US" dirty="0" err="1"/>
              <a:t>Thumma</a:t>
            </a:r>
            <a:r>
              <a:rPr lang="en-US" dirty="0"/>
              <a:t> 83 vs </a:t>
            </a:r>
            <a:r>
              <a:rPr lang="en-US" dirty="0" err="1"/>
              <a:t>Wenty</a:t>
            </a:r>
            <a:r>
              <a:rPr lang="en-US" dirty="0"/>
              <a:t> Leagues</a:t>
            </a:r>
          </a:p>
          <a:p>
            <a:r>
              <a:rPr lang="en-US" dirty="0"/>
              <a:t>B12 – </a:t>
            </a:r>
            <a:r>
              <a:rPr lang="en-US" dirty="0" err="1"/>
              <a:t>Rajashekar</a:t>
            </a:r>
            <a:r>
              <a:rPr lang="en-US" dirty="0"/>
              <a:t> </a:t>
            </a:r>
            <a:r>
              <a:rPr lang="en-US" dirty="0" err="1"/>
              <a:t>Boreddy</a:t>
            </a:r>
            <a:r>
              <a:rPr lang="en-US" dirty="0"/>
              <a:t> 82 vs </a:t>
            </a:r>
            <a:r>
              <a:rPr lang="en-US" dirty="0" err="1"/>
              <a:t>Wenty</a:t>
            </a:r>
            <a:r>
              <a:rPr lang="en-US" dirty="0"/>
              <a:t> Leagues</a:t>
            </a:r>
          </a:p>
          <a:p>
            <a:endParaRPr lang="en-US" dirty="0"/>
          </a:p>
          <a:p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54146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4CE78-E83F-61C9-83B8-4B26915DF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Round 14 bowling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20116-472F-03B8-A130-B626A9431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Res – Soren Sharma 3/9 vs Winston Hills</a:t>
            </a:r>
          </a:p>
          <a:p>
            <a:r>
              <a:rPr lang="en-US" dirty="0"/>
              <a:t>B1 – </a:t>
            </a:r>
            <a:r>
              <a:rPr lang="en-US" dirty="0" err="1"/>
              <a:t>Amritbir</a:t>
            </a:r>
            <a:r>
              <a:rPr lang="en-US" dirty="0"/>
              <a:t> Singh 3/14 vs Winston Hills</a:t>
            </a:r>
          </a:p>
          <a:p>
            <a:r>
              <a:rPr lang="en-US" dirty="0"/>
              <a:t>B2 – Bhavik Patel 3/11 vs Seven Hills</a:t>
            </a:r>
          </a:p>
          <a:p>
            <a:r>
              <a:rPr lang="en-US" dirty="0"/>
              <a:t>B4 – Muhammad Khalid 3/29 vs Kellyville</a:t>
            </a:r>
          </a:p>
          <a:p>
            <a:r>
              <a:rPr lang="en-US" dirty="0"/>
              <a:t>B5 – </a:t>
            </a:r>
            <a:r>
              <a:rPr lang="en-US" dirty="0" err="1"/>
              <a:t>Nischal</a:t>
            </a:r>
            <a:r>
              <a:rPr lang="en-US" dirty="0"/>
              <a:t> Kaushik 4/41 vs </a:t>
            </a:r>
            <a:r>
              <a:rPr lang="en-US" dirty="0" err="1"/>
              <a:t>Wenty</a:t>
            </a:r>
            <a:r>
              <a:rPr lang="en-US" dirty="0"/>
              <a:t> Leagues</a:t>
            </a:r>
          </a:p>
          <a:p>
            <a:r>
              <a:rPr lang="en-US" dirty="0"/>
              <a:t>B12 – Sai </a:t>
            </a:r>
            <a:r>
              <a:rPr lang="en-US" dirty="0" err="1"/>
              <a:t>Mogalla</a:t>
            </a:r>
            <a:r>
              <a:rPr lang="en-US" dirty="0"/>
              <a:t> 5/41 vs </a:t>
            </a:r>
            <a:r>
              <a:rPr lang="en-US" dirty="0" err="1"/>
              <a:t>Wenty</a:t>
            </a:r>
            <a:r>
              <a:rPr lang="en-US" dirty="0"/>
              <a:t> Leagues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29184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43C47-3AE4-790A-AEE3-3DE6234F0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Round 1 bowling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07BF4-8BA3-17DB-7DAD-B6B5B85AE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fontScale="85000" lnSpcReduction="20000"/>
          </a:bodyPr>
          <a:lstStyle/>
          <a:p>
            <a:r>
              <a:rPr lang="en-US" dirty="0"/>
              <a:t>A – </a:t>
            </a:r>
            <a:r>
              <a:rPr lang="en-US" dirty="0" err="1"/>
              <a:t>Sawan</a:t>
            </a:r>
            <a:r>
              <a:rPr lang="en-US" dirty="0"/>
              <a:t> Gora 3/29 vs </a:t>
            </a:r>
            <a:r>
              <a:rPr lang="en-US" dirty="0" err="1"/>
              <a:t>Wenty</a:t>
            </a:r>
            <a:r>
              <a:rPr lang="en-US" dirty="0"/>
              <a:t> Leagues</a:t>
            </a:r>
          </a:p>
          <a:p>
            <a:r>
              <a:rPr lang="en-US" dirty="0"/>
              <a:t>A Res – Phil </a:t>
            </a:r>
            <a:r>
              <a:rPr lang="en-US" dirty="0" err="1"/>
              <a:t>Pauk</a:t>
            </a:r>
            <a:r>
              <a:rPr lang="en-US" dirty="0"/>
              <a:t> 5/62 vs Super 11</a:t>
            </a:r>
          </a:p>
          <a:p>
            <a:r>
              <a:rPr lang="en-US" dirty="0"/>
              <a:t>B2 – Abhishek Sarkar 4/42 vs Jaguars Sports</a:t>
            </a:r>
          </a:p>
          <a:p>
            <a:r>
              <a:rPr lang="en-US" dirty="0"/>
              <a:t>B5 – </a:t>
            </a:r>
            <a:r>
              <a:rPr lang="en-US" dirty="0" err="1"/>
              <a:t>Harmanjit</a:t>
            </a:r>
            <a:r>
              <a:rPr lang="en-US" dirty="0"/>
              <a:t> Singh 4/39 vs Rouse Hill</a:t>
            </a:r>
          </a:p>
          <a:p>
            <a:r>
              <a:rPr lang="en-US" dirty="0"/>
              <a:t>B6 – </a:t>
            </a:r>
            <a:r>
              <a:rPr lang="en-US" dirty="0" err="1"/>
              <a:t>Ishul</a:t>
            </a:r>
            <a:r>
              <a:rPr lang="en-US" dirty="0"/>
              <a:t> Saxena 4/28 vs Kings Langley</a:t>
            </a:r>
          </a:p>
          <a:p>
            <a:r>
              <a:rPr lang="en-US" dirty="0"/>
              <a:t>B7 – Nikhil Nath 3/13 vs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B11 – Niranjan </a:t>
            </a:r>
            <a:r>
              <a:rPr lang="en-US" dirty="0" err="1"/>
              <a:t>Udayakumar</a:t>
            </a:r>
            <a:r>
              <a:rPr lang="en-US" dirty="0"/>
              <a:t> 4/31 vs Winston Hills</a:t>
            </a:r>
          </a:p>
          <a:p>
            <a:r>
              <a:rPr lang="en-US" dirty="0"/>
              <a:t>B12 – </a:t>
            </a:r>
            <a:r>
              <a:rPr lang="en-US" dirty="0" err="1"/>
              <a:t>Rishwanth</a:t>
            </a:r>
            <a:r>
              <a:rPr lang="en-US" dirty="0"/>
              <a:t> </a:t>
            </a:r>
            <a:r>
              <a:rPr lang="en-US" dirty="0" err="1"/>
              <a:t>Nannanpaneni</a:t>
            </a:r>
            <a:r>
              <a:rPr lang="en-US" dirty="0"/>
              <a:t> 4/12 vs Winston Hills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07978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CFAF7-F3D1-0520-BE03-E7307CD20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Semi final batting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6A666-7853-6C14-3246-94D0D0502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Res – Chris Robertson 102 vs Super 11</a:t>
            </a:r>
          </a:p>
          <a:p>
            <a:r>
              <a:rPr lang="en-US" dirty="0"/>
              <a:t>A Res – Harsh </a:t>
            </a:r>
            <a:r>
              <a:rPr lang="en-US" dirty="0" err="1"/>
              <a:t>Sankpal</a:t>
            </a:r>
            <a:r>
              <a:rPr lang="en-US" dirty="0"/>
              <a:t> 48 vs Super 11</a:t>
            </a:r>
          </a:p>
          <a:p>
            <a:r>
              <a:rPr lang="en-US" dirty="0"/>
              <a:t>A Res – Jacob Eisenhuth 41 vs Super 11</a:t>
            </a:r>
          </a:p>
          <a:p>
            <a:r>
              <a:rPr lang="en-US" dirty="0"/>
              <a:t>B5 – Brij Khanna 46 vs Harris Park</a:t>
            </a:r>
          </a:p>
          <a:p>
            <a:r>
              <a:rPr lang="en-US" dirty="0"/>
              <a:t>B5 – </a:t>
            </a:r>
            <a:r>
              <a:rPr lang="en-US" dirty="0" err="1"/>
              <a:t>Millind</a:t>
            </a:r>
            <a:r>
              <a:rPr lang="en-US" dirty="0"/>
              <a:t> Singh 48 vs Harris Park</a:t>
            </a:r>
          </a:p>
          <a:p>
            <a:r>
              <a:rPr lang="en-US" dirty="0"/>
              <a:t>B12 – Zakir Hussain 41 vs Winston Hills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31011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6B218-E5BB-377B-9DFC-20ABD5791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Semi final bowling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CDE34-E6DE-ABA0-8046-CF2F3E139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Res – </a:t>
            </a:r>
            <a:r>
              <a:rPr lang="en-US" dirty="0" err="1"/>
              <a:t>Elizebath</a:t>
            </a:r>
            <a:r>
              <a:rPr lang="en-US" dirty="0"/>
              <a:t> Barkat 8/40 vs Super 11</a:t>
            </a:r>
          </a:p>
          <a:p>
            <a:r>
              <a:rPr lang="en-US" dirty="0"/>
              <a:t>B5 – Amit Pal Singh 2/12 vs Harris Park</a:t>
            </a:r>
          </a:p>
          <a:p>
            <a:r>
              <a:rPr lang="en-US" dirty="0"/>
              <a:t>B5 – </a:t>
            </a:r>
            <a:r>
              <a:rPr lang="en-US" dirty="0" err="1"/>
              <a:t>Kulwinder</a:t>
            </a:r>
            <a:r>
              <a:rPr lang="en-US" dirty="0"/>
              <a:t> Singh 2/28 vs Harris Park</a:t>
            </a:r>
          </a:p>
          <a:p>
            <a:r>
              <a:rPr lang="en-US" dirty="0"/>
              <a:t>B5 – Brij Khanna 2/22 vs Harris Park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69854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CCDD5-6359-F6F3-C103-21691A152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Grand final batting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DBDB1-3CB7-86B8-DBFB-BF040339A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Res – Harsh </a:t>
            </a:r>
            <a:r>
              <a:rPr lang="en-US" dirty="0" err="1"/>
              <a:t>Sankpal</a:t>
            </a:r>
            <a:r>
              <a:rPr lang="en-US" dirty="0"/>
              <a:t> 55 vs Hills Barbarians</a:t>
            </a:r>
          </a:p>
          <a:p>
            <a:r>
              <a:rPr lang="en-US" dirty="0"/>
              <a:t>A Res – Matthew </a:t>
            </a:r>
            <a:r>
              <a:rPr lang="en-US" dirty="0" err="1"/>
              <a:t>Sarnacki</a:t>
            </a:r>
            <a:r>
              <a:rPr lang="en-US" dirty="0"/>
              <a:t> 44 vs Hills Barbarians</a:t>
            </a:r>
          </a:p>
          <a:p>
            <a:r>
              <a:rPr lang="en-US" dirty="0"/>
              <a:t>B5 – </a:t>
            </a:r>
            <a:r>
              <a:rPr lang="en-US" dirty="0" err="1"/>
              <a:t>Millind</a:t>
            </a:r>
            <a:r>
              <a:rPr lang="en-US" dirty="0"/>
              <a:t> Singh 33 vs </a:t>
            </a:r>
            <a:r>
              <a:rPr lang="en-US" dirty="0" err="1"/>
              <a:t>Wenty</a:t>
            </a:r>
            <a:r>
              <a:rPr lang="en-US" dirty="0"/>
              <a:t> Leagues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91608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FBBFD-C9BF-BBD7-FAE2-471099E9B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Grand final bowling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8DA26-9471-07EA-00C2-27887A712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Res – Chris Robertson 3/47 vs Hills Barbarians</a:t>
            </a:r>
          </a:p>
          <a:p>
            <a:r>
              <a:rPr lang="en-US" dirty="0"/>
              <a:t>A Res – </a:t>
            </a:r>
            <a:r>
              <a:rPr lang="en-US" dirty="0" err="1"/>
              <a:t>Elizebath</a:t>
            </a:r>
            <a:r>
              <a:rPr lang="en-US" dirty="0"/>
              <a:t> Barkat 3/37 vs Hills </a:t>
            </a:r>
            <a:r>
              <a:rPr lang="en-US" dirty="0" err="1"/>
              <a:t>Barabrians</a:t>
            </a:r>
            <a:endParaRPr lang="en-US" dirty="0"/>
          </a:p>
          <a:p>
            <a:r>
              <a:rPr lang="en-US" dirty="0"/>
              <a:t>B5 – </a:t>
            </a:r>
            <a:r>
              <a:rPr lang="en-US" dirty="0" err="1"/>
              <a:t>Nischal</a:t>
            </a:r>
            <a:r>
              <a:rPr lang="en-US" dirty="0"/>
              <a:t> Kaushik 3/50 vs </a:t>
            </a:r>
            <a:r>
              <a:rPr lang="en-US" dirty="0" err="1"/>
              <a:t>Wenty</a:t>
            </a:r>
            <a:r>
              <a:rPr lang="en-US" dirty="0"/>
              <a:t> Leagues</a:t>
            </a:r>
          </a:p>
          <a:p>
            <a:r>
              <a:rPr lang="en-US" dirty="0"/>
              <a:t>B5 – Vinod </a:t>
            </a:r>
            <a:r>
              <a:rPr lang="en-US" dirty="0" err="1"/>
              <a:t>Rehaam</a:t>
            </a:r>
            <a:r>
              <a:rPr lang="en-US" dirty="0"/>
              <a:t> 4/36 vs </a:t>
            </a:r>
            <a:r>
              <a:rPr lang="en-US" dirty="0" err="1"/>
              <a:t>Wenty</a:t>
            </a:r>
            <a:r>
              <a:rPr lang="en-US" dirty="0"/>
              <a:t> Leagues</a:t>
            </a:r>
          </a:p>
          <a:p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71920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BC298DB-2D5C-40A1-9A78-6B4A12198A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C2355B-7CE9-4192-9142-A41CA0A0C0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7C34FE-9CD6-CA92-8B19-25E9715B09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85200" y="967167"/>
            <a:ext cx="4151306" cy="2374516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cricket club </a:t>
            </a:r>
            <a:r>
              <a:rPr lang="en-US" sz="4800" dirty="0" err="1"/>
              <a:t>agm</a:t>
            </a:r>
            <a:r>
              <a:rPr lang="en-US" sz="4800" dirty="0"/>
              <a:t> </a:t>
            </a:r>
            <a:endParaRPr lang="en-AU" sz="4800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3DE25C06-70FB-9854-6856-1BEA112870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79647" y="3529159"/>
            <a:ext cx="4162489" cy="1606576"/>
          </a:xfrm>
        </p:spPr>
        <p:txBody>
          <a:bodyPr>
            <a:normAutofit/>
          </a:bodyPr>
          <a:lstStyle/>
          <a:p>
            <a:pPr algn="ctr"/>
            <a:r>
              <a:rPr lang="en-US" sz="1600" dirty="0"/>
              <a:t>Thursday 8</a:t>
            </a:r>
            <a:r>
              <a:rPr lang="en-US" sz="1600" baseline="30000" dirty="0"/>
              <a:t>th</a:t>
            </a:r>
            <a:r>
              <a:rPr lang="en-US" sz="1600" dirty="0"/>
              <a:t> June</a:t>
            </a:r>
          </a:p>
          <a:p>
            <a:pPr algn="ctr"/>
            <a:r>
              <a:rPr lang="en-US" sz="1600" dirty="0"/>
              <a:t>7pm</a:t>
            </a:r>
            <a:endParaRPr lang="en-AU" sz="1600" dirty="0"/>
          </a:p>
        </p:txBody>
      </p:sp>
      <p:pic>
        <p:nvPicPr>
          <p:cNvPr id="8" name="Graphic 7" descr="Cricket">
            <a:extLst>
              <a:ext uri="{FF2B5EF4-FFF2-40B4-BE49-F238E27FC236}">
                <a16:creationId xmlns:a16="http://schemas.microsoft.com/office/drawing/2014/main" id="{5D304A0C-64F7-8838-FD5C-E50120B16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79869" y="805583"/>
            <a:ext cx="4660762" cy="4660762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6D05ED8-39E4-42F8-92CB-704C2BD0D2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79647" y="3526496"/>
            <a:ext cx="414993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7" name="Picture 16">
            <a:extLst>
              <a:ext uri="{FF2B5EF4-FFF2-40B4-BE49-F238E27FC236}">
                <a16:creationId xmlns:a16="http://schemas.microsoft.com/office/drawing/2014/main" id="{45CE2E7C-6AA3-4710-825D-4CDDF788C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56C6C3-0EDC-4651-AB37-9F26CFAA6C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8282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AD70E-69E3-0ED9-BA82-E847DCCC5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Round 2 batting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4494C-B378-0A8D-E9F9-40613274B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B5 – Brij Khanna 59* vs Kellyville</a:t>
            </a:r>
          </a:p>
          <a:p>
            <a:r>
              <a:rPr lang="en-US" dirty="0"/>
              <a:t>B5 – Vinod </a:t>
            </a:r>
            <a:r>
              <a:rPr lang="en-US" dirty="0" err="1"/>
              <a:t>Rehaan</a:t>
            </a:r>
            <a:r>
              <a:rPr lang="en-US" dirty="0"/>
              <a:t> 53 vs Kellyville</a:t>
            </a:r>
          </a:p>
          <a:p>
            <a:r>
              <a:rPr lang="en-US" dirty="0"/>
              <a:t>B6 – Bhavin Dalal 45 vs Cheetahs</a:t>
            </a:r>
          </a:p>
          <a:p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22163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B77EB-488D-7F20-79D3-377FD0920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Round 2 bowling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D37FA-4D3C-161C-81B8-1F6BA8D98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10000"/>
          </a:bodyPr>
          <a:lstStyle/>
          <a:p>
            <a:r>
              <a:rPr lang="en-US" dirty="0"/>
              <a:t>A – Vaibhav Walia 3/28 vs </a:t>
            </a:r>
            <a:r>
              <a:rPr lang="en-US" dirty="0" err="1"/>
              <a:t>Greystanes</a:t>
            </a:r>
            <a:endParaRPr lang="en-US" dirty="0"/>
          </a:p>
          <a:p>
            <a:r>
              <a:rPr lang="en-US" dirty="0"/>
              <a:t>A Res – Chris Robertson 3/29 vs AKA</a:t>
            </a:r>
          </a:p>
          <a:p>
            <a:r>
              <a:rPr lang="en-US" dirty="0"/>
              <a:t>A Res – </a:t>
            </a:r>
            <a:r>
              <a:rPr lang="en-US" dirty="0" err="1"/>
              <a:t>Elizebath</a:t>
            </a:r>
            <a:r>
              <a:rPr lang="en-US" dirty="0"/>
              <a:t> Barkat 3/8 vs AKA</a:t>
            </a:r>
          </a:p>
          <a:p>
            <a:r>
              <a:rPr lang="en-US" dirty="0"/>
              <a:t>B1 – </a:t>
            </a:r>
            <a:r>
              <a:rPr lang="en-US" dirty="0" err="1"/>
              <a:t>Palvinder</a:t>
            </a:r>
            <a:r>
              <a:rPr lang="en-US" dirty="0"/>
              <a:t> Singh 3/10 vs </a:t>
            </a:r>
            <a:r>
              <a:rPr lang="en-US" dirty="0" err="1"/>
              <a:t>Wenty</a:t>
            </a:r>
            <a:r>
              <a:rPr lang="en-US" dirty="0"/>
              <a:t> Leagues</a:t>
            </a:r>
          </a:p>
          <a:p>
            <a:r>
              <a:rPr lang="en-US" dirty="0"/>
              <a:t>B4 – Mian Shaikh Ali </a:t>
            </a:r>
            <a:r>
              <a:rPr lang="en-US" dirty="0" err="1"/>
              <a:t>Mardan</a:t>
            </a:r>
            <a:r>
              <a:rPr lang="en-US" dirty="0"/>
              <a:t> 3/26 vs </a:t>
            </a:r>
            <a:r>
              <a:rPr lang="en-US" dirty="0" err="1"/>
              <a:t>Greystanes</a:t>
            </a:r>
            <a:endParaRPr lang="en-US" dirty="0"/>
          </a:p>
          <a:p>
            <a:r>
              <a:rPr lang="en-US" dirty="0"/>
              <a:t>B5 – Amit Pal Singh 4/26 vs Kellyville</a:t>
            </a:r>
          </a:p>
          <a:p>
            <a:r>
              <a:rPr lang="en-US" dirty="0"/>
              <a:t>B7 – Linden McCarthy 4/9 vs Gen X</a:t>
            </a:r>
          </a:p>
          <a:p>
            <a:r>
              <a:rPr lang="en-US" dirty="0"/>
              <a:t>B11 – Niranjan </a:t>
            </a:r>
            <a:r>
              <a:rPr lang="en-US" dirty="0" err="1"/>
              <a:t>Udayakumar</a:t>
            </a:r>
            <a:r>
              <a:rPr lang="en-US" dirty="0"/>
              <a:t> 4/7 vs Erskine Park</a:t>
            </a:r>
          </a:p>
          <a:p>
            <a:r>
              <a:rPr lang="en-US" dirty="0"/>
              <a:t>B11 – Selva </a:t>
            </a:r>
            <a:r>
              <a:rPr lang="en-US" dirty="0" err="1"/>
              <a:t>Thiru</a:t>
            </a:r>
            <a:r>
              <a:rPr lang="en-US" dirty="0"/>
              <a:t> 4/21 vs Erskine Park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50039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A65B4-ABC9-D221-DBEF-D8565E9D2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Round 3 batting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9BC15-8E0C-5B31-F9A7-E93220812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/>
              <a:t>A – Ronny Chopra 70 vs Baulkham Hills</a:t>
            </a:r>
          </a:p>
          <a:p>
            <a:r>
              <a:rPr lang="en-AU" dirty="0"/>
              <a:t>A Res – Chris Robertson 52 vs Kellyville</a:t>
            </a:r>
          </a:p>
          <a:p>
            <a:r>
              <a:rPr lang="en-AU" dirty="0"/>
              <a:t>A Res – Brad Robertson 42 vs Kellyville</a:t>
            </a:r>
          </a:p>
          <a:p>
            <a:r>
              <a:rPr lang="en-AU" dirty="0"/>
              <a:t>B4 – Arslan Khalid 51 vs Greystanes</a:t>
            </a:r>
          </a:p>
          <a:p>
            <a:r>
              <a:rPr lang="en-AU" dirty="0"/>
              <a:t>B5 – Aman Sharma 50 vs Gen X</a:t>
            </a:r>
          </a:p>
          <a:p>
            <a:r>
              <a:rPr lang="en-AU" dirty="0"/>
              <a:t>B6 – Mohit Verma 63* vs Kellyville</a:t>
            </a:r>
          </a:p>
          <a:p>
            <a:r>
              <a:rPr lang="en-AU" dirty="0"/>
              <a:t>B11 – Navin </a:t>
            </a:r>
            <a:r>
              <a:rPr lang="en-AU" dirty="0" err="1"/>
              <a:t>Balu</a:t>
            </a:r>
            <a:r>
              <a:rPr lang="en-AU" dirty="0"/>
              <a:t> 41 vs Kings Langley</a:t>
            </a:r>
          </a:p>
          <a:p>
            <a:r>
              <a:rPr lang="en-AU" dirty="0"/>
              <a:t>B12 - Naveen </a:t>
            </a:r>
            <a:r>
              <a:rPr lang="en-AU" dirty="0" err="1"/>
              <a:t>Kandadi</a:t>
            </a:r>
            <a:r>
              <a:rPr lang="en-AU" dirty="0"/>
              <a:t> 64 vs Kings Langley</a:t>
            </a:r>
          </a:p>
          <a:p>
            <a:r>
              <a:rPr lang="en-AU" dirty="0"/>
              <a:t>B12 – Zakir Hussain 106* vs Kings Langley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41096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C2CBB-E06A-3072-11C7-47D4C8A8F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Round 3 bowling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F30CB4-C8B3-DDBB-EA75-C6AAC0FB8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fontScale="85000" lnSpcReduction="20000"/>
          </a:bodyPr>
          <a:lstStyle/>
          <a:p>
            <a:r>
              <a:rPr lang="en-US" dirty="0"/>
              <a:t>A – Satnam Singh 4/20 vs Baulkham Hills</a:t>
            </a:r>
          </a:p>
          <a:p>
            <a:r>
              <a:rPr lang="en-US" dirty="0"/>
              <a:t>A Res – Chris </a:t>
            </a:r>
            <a:r>
              <a:rPr lang="en-US" dirty="0" err="1"/>
              <a:t>Lahoud</a:t>
            </a:r>
            <a:r>
              <a:rPr lang="en-US" dirty="0"/>
              <a:t> 5/45 vs Kellyville</a:t>
            </a:r>
          </a:p>
          <a:p>
            <a:r>
              <a:rPr lang="en-US" dirty="0"/>
              <a:t>B2 – Sourav Paul 5/27 vs </a:t>
            </a:r>
            <a:r>
              <a:rPr lang="en-US" dirty="0" err="1"/>
              <a:t>Wenty</a:t>
            </a:r>
            <a:r>
              <a:rPr lang="en-US" dirty="0"/>
              <a:t> Leagues</a:t>
            </a:r>
          </a:p>
          <a:p>
            <a:r>
              <a:rPr lang="en-US" dirty="0"/>
              <a:t>B4 – Mian Shaikh Ali </a:t>
            </a:r>
            <a:r>
              <a:rPr lang="en-US" dirty="0" err="1"/>
              <a:t>Mardan</a:t>
            </a:r>
            <a:r>
              <a:rPr lang="en-US" dirty="0"/>
              <a:t> 3/22 vs Kings Langley</a:t>
            </a:r>
          </a:p>
          <a:p>
            <a:r>
              <a:rPr lang="en-US" dirty="0"/>
              <a:t>B5 – Brij Khanna 3/6 vs Gen X</a:t>
            </a:r>
          </a:p>
          <a:p>
            <a:r>
              <a:rPr lang="en-US" dirty="0"/>
              <a:t>B6 – Mohit Verma 4/39 vs Kellyville</a:t>
            </a:r>
          </a:p>
          <a:p>
            <a:r>
              <a:rPr lang="en-US" dirty="0"/>
              <a:t>B7 – Nikhil Nath 4/58 vs Seven Hills</a:t>
            </a:r>
          </a:p>
          <a:p>
            <a:r>
              <a:rPr lang="en-US" dirty="0"/>
              <a:t>B11 – Aseem Anand 3/12 vs Kings Langley</a:t>
            </a:r>
          </a:p>
          <a:p>
            <a:r>
              <a:rPr lang="en-US" dirty="0"/>
              <a:t>B11 – Joel </a:t>
            </a:r>
            <a:r>
              <a:rPr lang="en-US" dirty="0" err="1"/>
              <a:t>Sundarsingh</a:t>
            </a:r>
            <a:r>
              <a:rPr lang="en-US" dirty="0"/>
              <a:t> 3/16 vs Kings Langley</a:t>
            </a:r>
          </a:p>
          <a:p>
            <a:r>
              <a:rPr lang="en-US" dirty="0"/>
              <a:t>B11 – Niranjan </a:t>
            </a:r>
            <a:r>
              <a:rPr lang="en-US" dirty="0" err="1"/>
              <a:t>Udayakumar</a:t>
            </a:r>
            <a:r>
              <a:rPr lang="en-US" dirty="0"/>
              <a:t> 3/25 vs Kings Langley</a:t>
            </a:r>
          </a:p>
          <a:p>
            <a:r>
              <a:rPr lang="en-US" dirty="0"/>
              <a:t>B12 – </a:t>
            </a:r>
            <a:r>
              <a:rPr lang="en-US" dirty="0" err="1"/>
              <a:t>Ranjithkumar</a:t>
            </a:r>
            <a:r>
              <a:rPr lang="en-US" dirty="0"/>
              <a:t> </a:t>
            </a:r>
            <a:r>
              <a:rPr lang="en-US" dirty="0" err="1"/>
              <a:t>Maharaju</a:t>
            </a:r>
            <a:r>
              <a:rPr lang="en-US" dirty="0"/>
              <a:t> 3/22 vs Kings Langley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86461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58A2B-5EBA-540B-FA5E-6814A7C04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Round 4 batting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3EF6C-327A-CB8F-3DD0-5192CFCC4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fontScale="85000" lnSpcReduction="20000"/>
          </a:bodyPr>
          <a:lstStyle/>
          <a:p>
            <a:r>
              <a:rPr lang="en-US" dirty="0"/>
              <a:t>A – </a:t>
            </a:r>
            <a:r>
              <a:rPr lang="en-US" dirty="0" err="1"/>
              <a:t>Balwinder</a:t>
            </a:r>
            <a:r>
              <a:rPr lang="en-US" dirty="0"/>
              <a:t> </a:t>
            </a:r>
            <a:r>
              <a:rPr lang="en-US" dirty="0" err="1"/>
              <a:t>Rakhra</a:t>
            </a:r>
            <a:r>
              <a:rPr lang="en-US" dirty="0"/>
              <a:t> 74 vs Western Wolves</a:t>
            </a:r>
          </a:p>
          <a:p>
            <a:r>
              <a:rPr lang="en-US" dirty="0"/>
              <a:t>A Res – Brad Robertson 82 vs Winston Hills</a:t>
            </a:r>
          </a:p>
          <a:p>
            <a:r>
              <a:rPr lang="en-US" dirty="0"/>
              <a:t>A Res – Charlie </a:t>
            </a:r>
            <a:r>
              <a:rPr lang="en-US" dirty="0" err="1"/>
              <a:t>Deguara</a:t>
            </a:r>
            <a:r>
              <a:rPr lang="en-US" dirty="0"/>
              <a:t> 66 vs Winston Hills</a:t>
            </a:r>
          </a:p>
          <a:p>
            <a:r>
              <a:rPr lang="en-US" dirty="0"/>
              <a:t>A Res – Harsh </a:t>
            </a:r>
            <a:r>
              <a:rPr lang="en-US" dirty="0" err="1"/>
              <a:t>Sankpal</a:t>
            </a:r>
            <a:r>
              <a:rPr lang="en-US" dirty="0"/>
              <a:t> 51 vs Winston Hills</a:t>
            </a:r>
          </a:p>
          <a:p>
            <a:r>
              <a:rPr lang="en-US" dirty="0"/>
              <a:t>A Res – Jacob Eisenhuth 44 vs Winston Hills</a:t>
            </a:r>
          </a:p>
          <a:p>
            <a:r>
              <a:rPr lang="en-US" dirty="0"/>
              <a:t>B1 – Akshay </a:t>
            </a:r>
            <a:r>
              <a:rPr lang="en-US" dirty="0" err="1"/>
              <a:t>Jagdale</a:t>
            </a:r>
            <a:r>
              <a:rPr lang="en-US" dirty="0"/>
              <a:t> 45* vs Cheetahs</a:t>
            </a:r>
          </a:p>
          <a:p>
            <a:r>
              <a:rPr lang="en-US" dirty="0"/>
              <a:t>B2 – Nayan Sarkar 42 vs Baulkham Hills</a:t>
            </a:r>
          </a:p>
          <a:p>
            <a:r>
              <a:rPr lang="en-US" dirty="0"/>
              <a:t>B4 – Tahir Nazir 59 vs </a:t>
            </a:r>
            <a:r>
              <a:rPr lang="en-US" dirty="0" err="1"/>
              <a:t>Wenty</a:t>
            </a:r>
            <a:r>
              <a:rPr lang="en-US" dirty="0"/>
              <a:t> Leagues</a:t>
            </a:r>
          </a:p>
          <a:p>
            <a:r>
              <a:rPr lang="en-US" dirty="0"/>
              <a:t>B6 – Mohit Verma 116 vs Rouse Hill</a:t>
            </a:r>
          </a:p>
          <a:p>
            <a:r>
              <a:rPr lang="en-US" dirty="0"/>
              <a:t>B12 – Dileep </a:t>
            </a:r>
            <a:r>
              <a:rPr lang="en-US" dirty="0" err="1"/>
              <a:t>Balaga</a:t>
            </a:r>
            <a:r>
              <a:rPr lang="en-US" dirty="0"/>
              <a:t> 57 vs V One Sports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68811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E8B51-FA06-4673-6394-63BB35CEC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Round 4 bowling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87E47-63FC-8F53-0833-DCA002A4B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Res – Matthew </a:t>
            </a:r>
            <a:r>
              <a:rPr lang="en-US" dirty="0" err="1"/>
              <a:t>Sarnacki</a:t>
            </a:r>
            <a:r>
              <a:rPr lang="en-US" dirty="0"/>
              <a:t> 3/7 vs Winston Hills</a:t>
            </a:r>
          </a:p>
          <a:p>
            <a:r>
              <a:rPr lang="en-US" dirty="0"/>
              <a:t>B1 – Akshay </a:t>
            </a:r>
            <a:r>
              <a:rPr lang="en-US" dirty="0" err="1"/>
              <a:t>Jagdale</a:t>
            </a:r>
            <a:r>
              <a:rPr lang="en-US" dirty="0"/>
              <a:t> 4/20 vs Cheetahs</a:t>
            </a:r>
          </a:p>
          <a:p>
            <a:r>
              <a:rPr lang="en-US" dirty="0"/>
              <a:t>B4 – Mian Shaikh Ali </a:t>
            </a:r>
            <a:r>
              <a:rPr lang="en-US" dirty="0" err="1"/>
              <a:t>Mardan</a:t>
            </a:r>
            <a:r>
              <a:rPr lang="en-US" dirty="0"/>
              <a:t> 3/10 vs </a:t>
            </a:r>
            <a:r>
              <a:rPr lang="en-US" dirty="0" err="1"/>
              <a:t>Wenty</a:t>
            </a:r>
            <a:r>
              <a:rPr lang="en-US" dirty="0"/>
              <a:t> Leagues</a:t>
            </a:r>
          </a:p>
          <a:p>
            <a:r>
              <a:rPr lang="en-US" dirty="0"/>
              <a:t>B5 – Brij Khanna 3/14 vs Harris Park</a:t>
            </a:r>
          </a:p>
          <a:p>
            <a:r>
              <a:rPr lang="en-US" dirty="0"/>
              <a:t>B5 – </a:t>
            </a:r>
            <a:r>
              <a:rPr lang="en-US" dirty="0" err="1"/>
              <a:t>Kulwinder</a:t>
            </a:r>
            <a:r>
              <a:rPr lang="en-US" dirty="0"/>
              <a:t> Singh 3/16 vs Harris Park</a:t>
            </a:r>
          </a:p>
          <a:p>
            <a:r>
              <a:rPr lang="en-US" dirty="0"/>
              <a:t>B7 – Poorna Fernando 3/12 vs Baulkham Hills</a:t>
            </a:r>
          </a:p>
          <a:p>
            <a:endParaRPr lang="en-US" dirty="0"/>
          </a:p>
          <a:p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3949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9911</TotalTime>
  <Words>1876</Words>
  <Application>Microsoft Office PowerPoint</Application>
  <PresentationFormat>Widescreen</PresentationFormat>
  <Paragraphs>308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Arial</vt:lpstr>
      <vt:lpstr>Gill Sans MT</vt:lpstr>
      <vt:lpstr>Gallery</vt:lpstr>
      <vt:lpstr>Senior cricket presentation 2022/23</vt:lpstr>
      <vt:lpstr>Round 1 batting</vt:lpstr>
      <vt:lpstr>Round 1 bowling</vt:lpstr>
      <vt:lpstr>Round 2 batting</vt:lpstr>
      <vt:lpstr>Round 2 bowling</vt:lpstr>
      <vt:lpstr>Round 3 batting</vt:lpstr>
      <vt:lpstr>Round 3 bowling</vt:lpstr>
      <vt:lpstr>Round 4 batting</vt:lpstr>
      <vt:lpstr>Round 4 bowling</vt:lpstr>
      <vt:lpstr>Round 5 batting</vt:lpstr>
      <vt:lpstr>Round 5 bowling</vt:lpstr>
      <vt:lpstr>Round 6 batting</vt:lpstr>
      <vt:lpstr>Round 6 bowling</vt:lpstr>
      <vt:lpstr>Round 7 batting</vt:lpstr>
      <vt:lpstr>Round 7 bowling</vt:lpstr>
      <vt:lpstr>Round 8 batting</vt:lpstr>
      <vt:lpstr>Round 8 bowling</vt:lpstr>
      <vt:lpstr>Round 9 batting</vt:lpstr>
      <vt:lpstr>Round 9 bowling</vt:lpstr>
      <vt:lpstr>Round 10 batting</vt:lpstr>
      <vt:lpstr>Round 10 bowling</vt:lpstr>
      <vt:lpstr>Round 11 batting</vt:lpstr>
      <vt:lpstr>Round 11 bowling</vt:lpstr>
      <vt:lpstr>Round 12 batting</vt:lpstr>
      <vt:lpstr>Round 12 bowling</vt:lpstr>
      <vt:lpstr>Round 13 batting</vt:lpstr>
      <vt:lpstr>Round 13 bowling</vt:lpstr>
      <vt:lpstr>Round 14 batting</vt:lpstr>
      <vt:lpstr>Round 14 bowling</vt:lpstr>
      <vt:lpstr>Semi final batting</vt:lpstr>
      <vt:lpstr>Semi final bowling</vt:lpstr>
      <vt:lpstr>Grand final batting</vt:lpstr>
      <vt:lpstr>Grand final bowling</vt:lpstr>
      <vt:lpstr>cricket club agm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Senior cricket presentation 2022/23</dc:title>
  <dc:creator>Ian Warwick</dc:creator>
  <cp:lastModifiedBy>Ian Warwick</cp:lastModifiedBy>
  <cp:revision>13</cp:revision>
  <dcterms:created xsi:type="dcterms:W3CDTF">2023-05-14T01:20:16Z</dcterms:created>
  <dcterms:modified xsi:type="dcterms:W3CDTF">2023-05-20T22:31:31Z</dcterms:modified>
</cp:coreProperties>
</file>